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9" r:id="rId3"/>
    <p:sldId id="257" r:id="rId4"/>
    <p:sldId id="258" r:id="rId5"/>
    <p:sldId id="261" r:id="rId6"/>
    <p:sldId id="265" r:id="rId7"/>
    <p:sldId id="262" r:id="rId8"/>
    <p:sldId id="266" r:id="rId9"/>
    <p:sldId id="264" r:id="rId10"/>
    <p:sldId id="269" r:id="rId11"/>
    <p:sldId id="268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0D478EA-0B8E-47DF-9758-A854AB1F629A}">
          <p14:sldIdLst>
            <p14:sldId id="256"/>
            <p14:sldId id="259"/>
          </p14:sldIdLst>
        </p14:section>
        <p14:section name="Seção Sem Título" id="{16093086-A787-4699-BE6C-E27897D55D1A}">
          <p14:sldIdLst>
            <p14:sldId id="257"/>
            <p14:sldId id="258"/>
            <p14:sldId id="261"/>
            <p14:sldId id="265"/>
            <p14:sldId id="262"/>
            <p14:sldId id="266"/>
            <p14:sldId id="264"/>
            <p14:sldId id="269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E297C-6133-0E51-B0A7-9A50D124976F}" v="25" dt="2024-02-26T21:58:36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2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13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2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4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6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0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0B243D86-12F0-453D-A6EB-74BDD226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2146" y="3437792"/>
            <a:ext cx="9958754" cy="1601389"/>
          </a:xfrm>
        </p:spPr>
        <p:txBody>
          <a:bodyPr anchor="t">
            <a:normAutofit fontScale="90000"/>
          </a:bodyPr>
          <a:lstStyle/>
          <a:p>
            <a:r>
              <a:rPr lang="de-DE" sz="6000" err="1"/>
              <a:t>Apresentação</a:t>
            </a:r>
            <a:r>
              <a:rPr lang="de-DE" sz="6000"/>
              <a:t> </a:t>
            </a:r>
            <a:br>
              <a:rPr lang="de-DE" sz="6000"/>
            </a:br>
            <a:r>
              <a:rPr lang="de-DE" sz="6000" err="1"/>
              <a:t>compartilhada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10591306" cy="1017659"/>
          </a:xfrm>
        </p:spPr>
        <p:txBody>
          <a:bodyPr anchor="b">
            <a:normAutofit/>
          </a:bodyPr>
          <a:lstStyle/>
          <a:p>
            <a:r>
              <a:rPr lang="de-DE"/>
              <a:t>Beatriz, Larissa, </a:t>
            </a:r>
            <a:r>
              <a:rPr lang="de-DE" err="1"/>
              <a:t>Luara</a:t>
            </a:r>
          </a:p>
        </p:txBody>
      </p:sp>
      <p:pic>
        <p:nvPicPr>
          <p:cNvPr id="33" name="Picture 3" descr="Cores pasteis em design de superfície gradiente">
            <a:extLst>
              <a:ext uri="{FF2B5EF4-FFF2-40B4-BE49-F238E27FC236}">
                <a16:creationId xmlns:a16="http://schemas.microsoft.com/office/drawing/2014/main" id="{D01ADC62-EB8A-2DB7-E1FD-DBEDA159D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1185" r="-2" b="32656"/>
          <a:stretch/>
        </p:blipFill>
        <p:spPr>
          <a:xfrm>
            <a:off x="20" y="-32761"/>
            <a:ext cx="12191979" cy="2938188"/>
          </a:xfrm>
          <a:prstGeom prst="rect">
            <a:avLst/>
          </a:prstGeom>
        </p:spPr>
      </p:pic>
      <p:cxnSp>
        <p:nvCxnSpPr>
          <p:cNvPr id="34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3761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766169-1A63-7A8D-825A-3F8E30139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061D51-C337-21F6-6BDD-A5149D3DAC3D}"/>
              </a:ext>
            </a:extLst>
          </p:cNvPr>
          <p:cNvSpPr txBox="1"/>
          <p:nvPr/>
        </p:nvSpPr>
        <p:spPr>
          <a:xfrm>
            <a:off x="1059318" y="2223018"/>
            <a:ext cx="7819987" cy="2579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SONHOS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5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614534-6D17-3548-52D3-ECFD2926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r="4444" b="-424"/>
          <a:stretch/>
        </p:blipFill>
        <p:spPr>
          <a:xfrm>
            <a:off x="2709482" y="385686"/>
            <a:ext cx="2447968" cy="18186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 descr="Pessoas andando na areia da praia&#10;&#10;Descrição gerada automaticamente">
            <a:extLst>
              <a:ext uri="{FF2B5EF4-FFF2-40B4-BE49-F238E27FC236}">
                <a16:creationId xmlns:a16="http://schemas.microsoft.com/office/drawing/2014/main" id="{C05195F5-BF40-D497-94A5-719F85E5C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" r="4530"/>
          <a:stretch/>
        </p:blipFill>
        <p:spPr>
          <a:xfrm>
            <a:off x="1204992" y="1919260"/>
            <a:ext cx="2606946" cy="19088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 descr="Morar no Canadá: Prós e contras analisados">
            <a:extLst>
              <a:ext uri="{FF2B5EF4-FFF2-40B4-BE49-F238E27FC236}">
                <a16:creationId xmlns:a16="http://schemas.microsoft.com/office/drawing/2014/main" id="{08D06AFD-9E15-F4DB-42D9-F66498661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" t="1242" r="15066" b="-1242"/>
          <a:stretch/>
        </p:blipFill>
        <p:spPr>
          <a:xfrm>
            <a:off x="9146653" y="382725"/>
            <a:ext cx="2807040" cy="1667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A57338-C09F-EB9D-EA6A-FBBBA417A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40" t="810" r="7855" b="-405"/>
          <a:stretch/>
        </p:blipFill>
        <p:spPr>
          <a:xfrm>
            <a:off x="341588" y="420469"/>
            <a:ext cx="2079409" cy="1761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 descr="5 dicas para fazer uma viagem segura | Tudo Rondônia - Independente!">
            <a:extLst>
              <a:ext uri="{FF2B5EF4-FFF2-40B4-BE49-F238E27FC236}">
                <a16:creationId xmlns:a16="http://schemas.microsoft.com/office/drawing/2014/main" id="{2C19FE83-4C96-FE8D-DEAC-E929BE833A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0" r="4986"/>
          <a:stretch/>
        </p:blipFill>
        <p:spPr>
          <a:xfrm>
            <a:off x="7887141" y="1871264"/>
            <a:ext cx="2403404" cy="16231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 descr="A Aliança de Amor e a família constituída por Deus – Schoenstatt">
            <a:extLst>
              <a:ext uri="{FF2B5EF4-FFF2-40B4-BE49-F238E27FC236}">
                <a16:creationId xmlns:a16="http://schemas.microsoft.com/office/drawing/2014/main" id="{130A4A6C-1D0D-CDF5-3944-32B7F98D26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5" t="192" r="14641" b="-707"/>
          <a:stretch/>
        </p:blipFill>
        <p:spPr>
          <a:xfrm>
            <a:off x="6261440" y="419981"/>
            <a:ext cx="2521227" cy="17201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 descr="Uma imagem contendo texto, ao ar livre, avião, foto&#10;&#10;Descrição gerada automaticamente">
            <a:extLst>
              <a:ext uri="{FF2B5EF4-FFF2-40B4-BE49-F238E27FC236}">
                <a16:creationId xmlns:a16="http://schemas.microsoft.com/office/drawing/2014/main" id="{DCBC8D69-D636-3FEA-7242-5D9FD373D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3405" y="4709618"/>
            <a:ext cx="2519033" cy="1757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DC7427B-D5C4-758E-EC4E-681866BDD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259" r="10468"/>
          <a:stretch/>
        </p:blipFill>
        <p:spPr>
          <a:xfrm>
            <a:off x="4655054" y="3265211"/>
            <a:ext cx="2482068" cy="16226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Uma imagem contendo Diagrama&#10;&#10;Descrição gerada automaticamente">
            <a:extLst>
              <a:ext uri="{FF2B5EF4-FFF2-40B4-BE49-F238E27FC236}">
                <a16:creationId xmlns:a16="http://schemas.microsoft.com/office/drawing/2014/main" id="{DC5E59CC-4F14-CD20-B698-BEA15D592A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1804" y="4712914"/>
            <a:ext cx="2391897" cy="17621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061D51-C337-21F6-6BDD-A5149D3DAC3D}"/>
              </a:ext>
            </a:extLst>
          </p:cNvPr>
          <p:cNvSpPr txBox="1"/>
          <p:nvPr/>
        </p:nvSpPr>
        <p:spPr>
          <a:xfrm>
            <a:off x="2149564" y="3020187"/>
            <a:ext cx="7819987" cy="8094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fim</a:t>
            </a:r>
            <a:endParaRPr lang="pt-BR" err="1">
              <a:ea typeface="+mj-ea"/>
              <a:cs typeface="+mj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5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Pilha de notas autoadesivas e lápis">
            <a:extLst>
              <a:ext uri="{FF2B5EF4-FFF2-40B4-BE49-F238E27FC236}">
                <a16:creationId xmlns:a16="http://schemas.microsoft.com/office/drawing/2014/main" id="{4F5BD31D-53B5-B9DC-2157-A4DEAF681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061D51-C337-21F6-6BDD-A5149D3DAC3D}"/>
              </a:ext>
            </a:extLst>
          </p:cNvPr>
          <p:cNvSpPr txBox="1"/>
          <p:nvPr/>
        </p:nvSpPr>
        <p:spPr>
          <a:xfrm>
            <a:off x="1059318" y="2223018"/>
            <a:ext cx="7819987" cy="2579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FORMAÇÃO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12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8DC2E-DE70-F6D6-3401-6762C0B5D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solidFill>
                  <a:srgbClr val="4D5156"/>
                </a:solidFill>
                <a:ea typeface="+mn-lt"/>
                <a:cs typeface="+mn-lt"/>
              </a:rPr>
              <a:t>Ferramentas de gestão são </a:t>
            </a:r>
            <a:r>
              <a:rPr lang="pt-BR">
                <a:solidFill>
                  <a:srgbClr val="040C28"/>
                </a:solidFill>
                <a:ea typeface="+mn-lt"/>
                <a:cs typeface="+mn-lt"/>
              </a:rPr>
              <a:t>técnicas e modelos que ajudam as corporações a acompanhar, mensurar, aprimorar e controlar processos, projetos, pessoas e qualidade</a:t>
            </a:r>
            <a:r>
              <a:rPr lang="pt-BR">
                <a:solidFill>
                  <a:srgbClr val="4D5156"/>
                </a:solidFill>
                <a:ea typeface="+mn-lt"/>
                <a:cs typeface="+mn-lt"/>
              </a:rPr>
              <a:t>. Dessa forma, facilita o trabalho estratégico e proporciona melhores resultados.</a:t>
            </a:r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5B884-2F1B-4719-05C1-3D8CD3D8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949368"/>
            <a:ext cx="3785860" cy="1707652"/>
          </a:xfrm>
        </p:spPr>
        <p:txBody>
          <a:bodyPr>
            <a:normAutofit/>
          </a:bodyPr>
          <a:lstStyle/>
          <a:p>
            <a:r>
              <a:rPr lang="pt-BR"/>
              <a:t>Ferramentas de planejamento e gestão EMPRESARIAL</a:t>
            </a:r>
          </a:p>
        </p:txBody>
      </p:sp>
      <p:pic>
        <p:nvPicPr>
          <p:cNvPr id="5" name="Espaço Reservado para Imagem 4" descr="Calendário&#10;&#10;Descrição gerada automaticamente">
            <a:extLst>
              <a:ext uri="{FF2B5EF4-FFF2-40B4-BE49-F238E27FC236}">
                <a16:creationId xmlns:a16="http://schemas.microsoft.com/office/drawing/2014/main" id="{B6E4841A-5F77-46A8-AC55-EA687492B7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60" r="10160"/>
          <a:stretch/>
        </p:blipFill>
        <p:spPr/>
      </p:pic>
    </p:spTree>
    <p:extLst>
      <p:ext uri="{BB962C8B-B14F-4D97-AF65-F5344CB8AC3E}">
        <p14:creationId xmlns:p14="http://schemas.microsoft.com/office/powerpoint/2010/main" val="116158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8DC2E-DE70-F6D6-3401-6762C0B5D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187" y="2419574"/>
            <a:ext cx="3785860" cy="3093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solidFill>
                  <a:srgbClr val="040C28"/>
                </a:solidFill>
                <a:ea typeface="+mn-lt"/>
                <a:cs typeface="+mn-lt"/>
              </a:rPr>
              <a:t>É o profissional especializado na armazenagem, distribuição, transporte, processamento de pedidos, manuseio de matérias-primas e embalagem</a:t>
            </a:r>
            <a:r>
              <a:rPr lang="pt-BR">
                <a:solidFill>
                  <a:srgbClr val="202124"/>
                </a:solidFill>
                <a:ea typeface="+mn-lt"/>
                <a:cs typeface="+mn-lt"/>
              </a:rPr>
              <a:t>. </a:t>
            </a:r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5B884-2F1B-4719-05C1-3D8CD3D8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975" y="1213821"/>
            <a:ext cx="3785860" cy="1093576"/>
          </a:xfrm>
        </p:spPr>
        <p:txBody>
          <a:bodyPr/>
          <a:lstStyle/>
          <a:p>
            <a:r>
              <a:rPr lang="pt-BR"/>
              <a:t>Técnico em logística </a:t>
            </a:r>
          </a:p>
        </p:txBody>
      </p:sp>
      <p:pic>
        <p:nvPicPr>
          <p:cNvPr id="9" name="Espaço Reservado para Imagem 8" descr="Diagrama&#10;&#10;Descrição gerada automaticamente">
            <a:extLst>
              <a:ext uri="{FF2B5EF4-FFF2-40B4-BE49-F238E27FC236}">
                <a16:creationId xmlns:a16="http://schemas.microsoft.com/office/drawing/2014/main" id="{CEA82DFB-215C-4973-0371-70ED7EE8DC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05" r="2105"/>
          <a:stretch/>
        </p:blipFill>
        <p:spPr/>
      </p:pic>
    </p:spTree>
    <p:extLst>
      <p:ext uri="{BB962C8B-B14F-4D97-AF65-F5344CB8AC3E}">
        <p14:creationId xmlns:p14="http://schemas.microsoft.com/office/powerpoint/2010/main" val="95457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566F4-B192-9DCA-21C1-EB91B908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402080"/>
            <a:ext cx="3785860" cy="1012893"/>
          </a:xfrm>
        </p:spPr>
        <p:txBody>
          <a:bodyPr/>
          <a:lstStyle/>
          <a:p>
            <a:r>
              <a:rPr lang="pt-BR"/>
              <a:t>INGLÊS BRITÂNICO E ESTADUNIDENSE</a:t>
            </a:r>
          </a:p>
        </p:txBody>
      </p:sp>
      <p:pic>
        <p:nvPicPr>
          <p:cNvPr id="8" name="Espaço Reservado para Imagem 7" descr="A importância do inglês na carreira profissional">
            <a:extLst>
              <a:ext uri="{FF2B5EF4-FFF2-40B4-BE49-F238E27FC236}">
                <a16:creationId xmlns:a16="http://schemas.microsoft.com/office/drawing/2014/main" id="{4D1CD6B6-FF37-E0BC-1F4B-90973DA33A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390" r="2739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20F55C2-E583-05CB-0C6F-4D58BACCB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solidFill>
                  <a:srgbClr val="1C1C1E"/>
                </a:solidFill>
                <a:ea typeface="+mn-lt"/>
                <a:cs typeface="+mn-lt"/>
              </a:rPr>
              <a:t>Melhores oportunidades de emprego.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t-BR">
                <a:solidFill>
                  <a:srgbClr val="1C1C1E"/>
                </a:solidFill>
                <a:ea typeface="+mn-lt"/>
                <a:cs typeface="+mn-lt"/>
              </a:rPr>
              <a:t>A língua inglesa é uma das mais faladas em todo o mundo.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t-BR">
                <a:solidFill>
                  <a:srgbClr val="1C1C1E"/>
                </a:solidFill>
                <a:ea typeface="+mn-lt"/>
                <a:cs typeface="+mn-lt"/>
              </a:rPr>
              <a:t> É muito ensinada e valorizada em diversos outros países</a:t>
            </a:r>
            <a:r>
              <a:rPr lang="pt-BR" sz="1200">
                <a:solidFill>
                  <a:srgbClr val="1C1C1E"/>
                </a:solidFill>
                <a:ea typeface="+mn-lt"/>
                <a:cs typeface="+mn-lt"/>
              </a:rPr>
              <a:t>.</a:t>
            </a:r>
          </a:p>
          <a:p>
            <a:r>
              <a:rPr lang="pt-BR">
                <a:solidFill>
                  <a:srgbClr val="1C1C1E"/>
                </a:solidFill>
              </a:rPr>
              <a:t>Proficiência em escrever, falar, ler e entender inglês estadunidense e britânico.</a:t>
            </a:r>
          </a:p>
        </p:txBody>
      </p:sp>
    </p:spTree>
    <p:extLst>
      <p:ext uri="{BB962C8B-B14F-4D97-AF65-F5344CB8AC3E}">
        <p14:creationId xmlns:p14="http://schemas.microsoft.com/office/powerpoint/2010/main" val="133544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061D51-C337-21F6-6BDD-A5149D3DAC3D}"/>
              </a:ext>
            </a:extLst>
          </p:cNvPr>
          <p:cNvSpPr txBox="1"/>
          <p:nvPr/>
        </p:nvSpPr>
        <p:spPr>
          <a:xfrm>
            <a:off x="1059318" y="2223018"/>
            <a:ext cx="7819987" cy="2579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HOBBIES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2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4F0A060-A66B-7E10-C750-84B3EBDAA0B2}"/>
              </a:ext>
            </a:extLst>
          </p:cNvPr>
          <p:cNvSpPr txBox="1"/>
          <p:nvPr/>
        </p:nvSpPr>
        <p:spPr>
          <a:xfrm>
            <a:off x="1291166" y="1492250"/>
            <a:ext cx="59901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cap="all">
                <a:solidFill>
                  <a:srgbClr val="FFFFFF"/>
                </a:solidFill>
                <a:ea typeface="+mn-lt"/>
                <a:cs typeface="+mn-lt"/>
              </a:rPr>
              <a:t>FORMAÇÃO</a:t>
            </a:r>
            <a:endParaRPr lang="pt-BR"/>
          </a:p>
        </p:txBody>
      </p:sp>
      <p:pic>
        <p:nvPicPr>
          <p:cNvPr id="7" name="Imagem 6" descr="Homem andando de cavalo&#10;&#10;Descrição gerada automaticamente">
            <a:extLst>
              <a:ext uri="{FF2B5EF4-FFF2-40B4-BE49-F238E27FC236}">
                <a16:creationId xmlns:a16="http://schemas.microsoft.com/office/drawing/2014/main" id="{7037551F-C50E-E7A1-D547-BD85E195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0" t="5205" r="8127" b="4657"/>
          <a:stretch/>
        </p:blipFill>
        <p:spPr>
          <a:xfrm>
            <a:off x="684439" y="889923"/>
            <a:ext cx="4812878" cy="32544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E6F48D6-0B7B-49ED-4660-C2605648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186" y="3247913"/>
            <a:ext cx="4939229" cy="32936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 descr="Volleyball Tokyo 2020 Olympics Top Moments">
            <a:extLst>
              <a:ext uri="{FF2B5EF4-FFF2-40B4-BE49-F238E27FC236}">
                <a16:creationId xmlns:a16="http://schemas.microsoft.com/office/drawing/2014/main" id="{2E476009-B26F-49E2-3DCC-E600C6C5A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7" r="12352" b="-601"/>
          <a:stretch/>
        </p:blipFill>
        <p:spPr>
          <a:xfrm>
            <a:off x="6817713" y="882961"/>
            <a:ext cx="4646168" cy="3352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9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061D51-C337-21F6-6BDD-A5149D3DAC3D}"/>
              </a:ext>
            </a:extLst>
          </p:cNvPr>
          <p:cNvSpPr txBox="1"/>
          <p:nvPr/>
        </p:nvSpPr>
        <p:spPr>
          <a:xfrm>
            <a:off x="1059318" y="2223018"/>
            <a:ext cx="7819987" cy="25796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HABILIDADES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49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0DBA0CD0-A697-7FB3-9A15-9E595CA1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144" y="2309576"/>
            <a:ext cx="1945824" cy="270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2D7219-844D-8E54-8DFC-C5F552072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2" t="9709" r="-6883" b="26019"/>
          <a:stretch/>
        </p:blipFill>
        <p:spPr>
          <a:xfrm>
            <a:off x="223069" y="2021638"/>
            <a:ext cx="2103480" cy="2832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0D41C9-0849-75ED-11DD-060ECACAA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r="810"/>
          <a:stretch/>
        </p:blipFill>
        <p:spPr>
          <a:xfrm>
            <a:off x="1314763" y="4210199"/>
            <a:ext cx="2111265" cy="20948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Palma da mão&#10;&#10;Descrição gerada automaticamente">
            <a:extLst>
              <a:ext uri="{FF2B5EF4-FFF2-40B4-BE49-F238E27FC236}">
                <a16:creationId xmlns:a16="http://schemas.microsoft.com/office/drawing/2014/main" id="{3407EDD9-39EA-40F6-8EEE-737C4E3B8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1" y="890909"/>
            <a:ext cx="2258459" cy="1409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B31486-A989-3098-C4A5-10025AF12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011" y="2193471"/>
            <a:ext cx="2006624" cy="26535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9C77B6-9F98-A64E-FED0-8332832EC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456" y="889633"/>
            <a:ext cx="2581957" cy="17040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 descr="Tigela com comida na mesa&#10;&#10;Descrição gerada automaticamente">
            <a:extLst>
              <a:ext uri="{FF2B5EF4-FFF2-40B4-BE49-F238E27FC236}">
                <a16:creationId xmlns:a16="http://schemas.microsoft.com/office/drawing/2014/main" id="{7A4776F7-B8E5-4288-459E-78C63A62D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6353" y="4693586"/>
            <a:ext cx="2802078" cy="1552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 descr="Tecnólogo em Confeitaria | CESEP">
            <a:extLst>
              <a:ext uri="{FF2B5EF4-FFF2-40B4-BE49-F238E27FC236}">
                <a16:creationId xmlns:a16="http://schemas.microsoft.com/office/drawing/2014/main" id="{32659AC5-2C35-1AD6-2585-1DAF09A9B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9859" y="4558553"/>
            <a:ext cx="2743200" cy="1828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Uma imagem contendo mesa, plástico, recipiente, água&#10;&#10;Descrição gerada automaticamente">
            <a:extLst>
              <a:ext uri="{FF2B5EF4-FFF2-40B4-BE49-F238E27FC236}">
                <a16:creationId xmlns:a16="http://schemas.microsoft.com/office/drawing/2014/main" id="{965A30DF-062F-5174-C4C7-CA4C1A94D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0565" y="922376"/>
            <a:ext cx="2743201" cy="16694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75239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52441"/>
      </a:dk2>
      <a:lt2>
        <a:srgbClr val="E2E8E6"/>
      </a:lt2>
      <a:accent1>
        <a:srgbClr val="C696A5"/>
      </a:accent1>
      <a:accent2>
        <a:srgbClr val="BA7FA9"/>
      </a:accent2>
      <a:accent3>
        <a:srgbClr val="C096C6"/>
      </a:accent3>
      <a:accent4>
        <a:srgbClr val="997FBA"/>
      </a:accent4>
      <a:accent5>
        <a:srgbClr val="9896C6"/>
      </a:accent5>
      <a:accent6>
        <a:srgbClr val="7F96BA"/>
      </a:accent6>
      <a:hlink>
        <a:srgbClr val="568F7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BjornVTI</vt:lpstr>
      <vt:lpstr>Apresentação  compartilhada</vt:lpstr>
      <vt:lpstr>Apresentação do PowerPoint</vt:lpstr>
      <vt:lpstr>Ferramentas de planejamento e gestão EMPRESARIAL</vt:lpstr>
      <vt:lpstr>Técnico em logística </vt:lpstr>
      <vt:lpstr>INGLÊS BRITÂNICO E ESTADUNIDENSE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</cp:revision>
  <dcterms:created xsi:type="dcterms:W3CDTF">2024-02-22T22:53:26Z</dcterms:created>
  <dcterms:modified xsi:type="dcterms:W3CDTF">2024-04-23T17:23:10Z</dcterms:modified>
</cp:coreProperties>
</file>